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6CD2-7C76-4B2E-A5E2-4348723CCF81}" type="datetimeFigureOut">
              <a:rPr lang="en-US" smtClean="0"/>
              <a:t>4/7/2010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3144-5A0C-4BD6-AD77-5D3032807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6CD2-7C76-4B2E-A5E2-4348723CCF81}" type="datetimeFigureOut">
              <a:rPr lang="en-US" smtClean="0"/>
              <a:t>4/7/2010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3144-5A0C-4BD6-AD77-5D3032807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6CD2-7C76-4B2E-A5E2-4348723CCF81}" type="datetimeFigureOut">
              <a:rPr lang="en-US" smtClean="0"/>
              <a:t>4/7/2010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3144-5A0C-4BD6-AD77-5D3032807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6CD2-7C76-4B2E-A5E2-4348723CCF81}" type="datetimeFigureOut">
              <a:rPr lang="en-US" smtClean="0"/>
              <a:t>4/7/2010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3144-5A0C-4BD6-AD77-5D3032807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6CD2-7C76-4B2E-A5E2-4348723CCF81}" type="datetimeFigureOut">
              <a:rPr lang="en-US" smtClean="0"/>
              <a:t>4/7/2010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3144-5A0C-4BD6-AD77-5D3032807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6CD2-7C76-4B2E-A5E2-4348723CCF81}" type="datetimeFigureOut">
              <a:rPr lang="en-US" smtClean="0"/>
              <a:t>4/7/2010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3144-5A0C-4BD6-AD77-5D3032807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6CD2-7C76-4B2E-A5E2-4348723CCF81}" type="datetimeFigureOut">
              <a:rPr lang="en-US" smtClean="0"/>
              <a:t>4/7/2010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3144-5A0C-4BD6-AD77-5D3032807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6CD2-7C76-4B2E-A5E2-4348723CCF81}" type="datetimeFigureOut">
              <a:rPr lang="en-US" smtClean="0"/>
              <a:t>4/7/2010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3144-5A0C-4BD6-AD77-5D3032807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6CD2-7C76-4B2E-A5E2-4348723CCF81}" type="datetimeFigureOut">
              <a:rPr lang="en-US" smtClean="0"/>
              <a:t>4/7/2010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3144-5A0C-4BD6-AD77-5D3032807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6CD2-7C76-4B2E-A5E2-4348723CCF81}" type="datetimeFigureOut">
              <a:rPr lang="en-US" smtClean="0"/>
              <a:t>4/7/2010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3144-5A0C-4BD6-AD77-5D3032807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6CD2-7C76-4B2E-A5E2-4348723CCF81}" type="datetimeFigureOut">
              <a:rPr lang="en-US" smtClean="0"/>
              <a:t>4/7/2010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3144-5A0C-4BD6-AD77-5D3032807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B6CD2-7C76-4B2E-A5E2-4348723CCF81}" type="datetimeFigureOut">
              <a:rPr lang="en-US" smtClean="0"/>
              <a:t>4/7/2010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23144-5A0C-4BD6-AD77-5D30328073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</p:spPr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Rossford EV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sbertsch</dc:creator>
  <cp:lastModifiedBy>sbertsch</cp:lastModifiedBy>
  <cp:revision>4</cp:revision>
  <dcterms:created xsi:type="dcterms:W3CDTF">2010-04-07T15:38:39Z</dcterms:created>
  <dcterms:modified xsi:type="dcterms:W3CDTF">2010-04-07T16:09:03Z</dcterms:modified>
</cp:coreProperties>
</file>